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32" r:id="rId7"/>
  </p:sldMasterIdLst>
  <p:sldIdLst>
    <p:sldId id="256" r:id="rId8"/>
    <p:sldId id="257" r:id="rId9"/>
    <p:sldId id="258" r:id="rId10"/>
    <p:sldId id="264" r:id="rId11"/>
    <p:sldId id="261" r:id="rId12"/>
    <p:sldId id="265" r:id="rId13"/>
    <p:sldId id="267" r:id="rId14"/>
    <p:sldId id="268" r:id="rId15"/>
    <p:sldId id="270" r:id="rId16"/>
    <p:sldId id="271" r:id="rId17"/>
    <p:sldId id="274" r:id="rId18"/>
    <p:sldId id="275" r:id="rId19"/>
    <p:sldId id="276" r:id="rId20"/>
    <p:sldId id="273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5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0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7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15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94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113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6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1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385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618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1752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41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268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59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570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7647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85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8603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381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049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935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7548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6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66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4203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1961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39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566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166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55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7403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096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0547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307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668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5656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8844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9108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0359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2939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3986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3551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2730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8763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7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0344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607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170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6552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4407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51580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2806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698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2353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3982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851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1459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0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221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8907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56283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66525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75896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109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383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8904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971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9866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1573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67860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6577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031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36438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731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47045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41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1DAF1-96C9-46BE-B839-014C7288147A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45449-0E3B-487D-A236-715F18E7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2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8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656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07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3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940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8F6E-E9F2-44B8-950F-4FB736473D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61AD1-264C-4F65-8CD0-6484CD5BDF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6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://voicethread.com/?#u1576629.b2048204.i1085368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voicethread.com/#q.b642394.i3400823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voicethread.com/?#q+BookTalks.b66636.i344590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mrsdurff@yahoo.com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atclassroombook.com/index.htm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acebook.com/flatclassroom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oicethread.com/#q.b2251900.i12076236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5324">
            <a:off x="302358" y="365562"/>
            <a:ext cx="4495800" cy="3371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4708">
            <a:off x="5943600" y="3733800"/>
            <a:ext cx="2539683" cy="21333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510553">
            <a:off x="505528" y="3446041"/>
            <a:ext cx="7839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Talking about </a:t>
            </a:r>
            <a:r>
              <a:rPr lang="en-US" sz="4800" dirty="0" smtClean="0"/>
              <a:t>Books </a:t>
            </a:r>
            <a:r>
              <a:rPr lang="en-US" sz="4800" dirty="0"/>
              <a:t>with </a:t>
            </a:r>
            <a:r>
              <a:rPr lang="en-US" sz="4800" dirty="0" smtClean="0"/>
              <a:t>Kids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655027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Lisa Durff, Flat Classroom® Coordinator</a:t>
            </a:r>
          </a:p>
        </p:txBody>
      </p:sp>
    </p:spTree>
    <p:extLst>
      <p:ext uri="{BB962C8B-B14F-4D97-AF65-F5344CB8AC3E}">
        <p14:creationId xmlns:p14="http://schemas.microsoft.com/office/powerpoint/2010/main" val="257541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257806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http://voicethread.com/?#u1576629.b2048204.i10853685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85800"/>
            <a:ext cx="2324100" cy="304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743200"/>
            <a:ext cx="4260405" cy="32627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774521">
            <a:off x="3424701" y="1141404"/>
            <a:ext cx="5509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graders make a VoiceThread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1967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1722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http://voicethread.com/#q.b642394.i3400823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1" y="220150"/>
            <a:ext cx="4846320" cy="57711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7400" y="1143000"/>
            <a:ext cx="2667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Example by 3</a:t>
            </a:r>
            <a:r>
              <a:rPr lang="en-US" sz="2800" baseline="30000" dirty="0"/>
              <a:t>rd</a:t>
            </a:r>
            <a:r>
              <a:rPr lang="en-US" sz="2800" dirty="0"/>
              <a:t> grader Michelle Z. in Mary Fran Lynch's grade class at Alta Vista School, San Jose, CA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3473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1722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http://voicethread.com/?#q+BookTalks.b66636.i344590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9" y="381000"/>
            <a:ext cx="8068802" cy="560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2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838200"/>
            <a:ext cx="3486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Ready to try one?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905000"/>
            <a:ext cx="5715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We're </a:t>
            </a:r>
            <a:r>
              <a:rPr lang="en-US" b="1" dirty="0" err="1"/>
              <a:t>gonna</a:t>
            </a:r>
            <a:r>
              <a:rPr lang="en-US" b="1" dirty="0"/>
              <a:t> make a VoiceThread.</a:t>
            </a:r>
          </a:p>
          <a:p>
            <a:r>
              <a:rPr lang="en-US" b="1" dirty="0"/>
              <a:t>First Get A Picture (Smile for my picture!)</a:t>
            </a:r>
          </a:p>
          <a:p>
            <a:r>
              <a:rPr lang="en-US" b="1" dirty="0"/>
              <a:t>Retrieve your picture from where ever you keep them (I keep mine on </a:t>
            </a:r>
            <a:r>
              <a:rPr lang="en-US" b="1" dirty="0" err="1"/>
              <a:t>flickr</a:t>
            </a:r>
            <a:r>
              <a:rPr lang="en-US" b="1" dirty="0"/>
              <a:t>)</a:t>
            </a:r>
          </a:p>
          <a:p>
            <a:r>
              <a:rPr lang="en-US" b="1" dirty="0"/>
              <a:t>Put </a:t>
            </a:r>
            <a:r>
              <a:rPr lang="en-US" b="1" dirty="0" smtClean="0"/>
              <a:t>it </a:t>
            </a:r>
            <a:r>
              <a:rPr lang="en-US" b="1" dirty="0"/>
              <a:t>on your computer</a:t>
            </a:r>
          </a:p>
          <a:p>
            <a:r>
              <a:rPr lang="en-US" b="1" dirty="0"/>
              <a:t>Sign into VoiceThread</a:t>
            </a:r>
          </a:p>
          <a:p>
            <a:pPr lvl="1"/>
            <a:r>
              <a:rPr lang="en-US" dirty="0"/>
              <a:t>I made an account for us -&gt; </a:t>
            </a:r>
            <a:r>
              <a:rPr lang="en-US" dirty="0">
                <a:hlinkClick r:id="rId2"/>
              </a:rPr>
              <a:t>mrsdurff@yahoo.com</a:t>
            </a:r>
            <a:r>
              <a:rPr lang="en-US" dirty="0"/>
              <a:t> // 4Broadfording</a:t>
            </a:r>
          </a:p>
          <a:p>
            <a:r>
              <a:rPr lang="en-US" b="1" dirty="0"/>
              <a:t>Upload your picture</a:t>
            </a:r>
          </a:p>
          <a:p>
            <a:r>
              <a:rPr lang="en-US" b="1" dirty="0"/>
              <a:t>Use the microphone to add an audio comment</a:t>
            </a:r>
            <a:r>
              <a:rPr lang="en-US" b="1" dirty="0" smtClean="0"/>
              <a:t>. </a:t>
            </a:r>
            <a:r>
              <a:rPr lang="en-US" dirty="0" smtClean="0"/>
              <a:t>(You can type too if you have no </a:t>
            </a:r>
            <a:r>
              <a:rPr lang="en-US" dirty="0" err="1" smtClean="0"/>
              <a:t>mic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b="1" dirty="0"/>
              <a:t>Listen to your audio.</a:t>
            </a:r>
          </a:p>
          <a:p>
            <a:r>
              <a:rPr lang="en-US" b="1" dirty="0"/>
              <a:t>Decide whether to save or cancel</a:t>
            </a:r>
          </a:p>
          <a:p>
            <a:r>
              <a:rPr lang="en-US" b="1" dirty="0"/>
              <a:t>You're done!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05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 the Easy Button!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 is all there is to it.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66700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0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book is due in January 2012!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5" name="TextBox 4"/>
          <p:cNvSpPr txBox="1"/>
          <p:nvPr/>
        </p:nvSpPr>
        <p:spPr>
          <a:xfrm>
            <a:off x="495300" y="6193274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www.flatclassroombook.com/index.html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http://www.facebook.com/flatclassrooms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6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20200" cy="686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802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045"/>
            <a:ext cx="9144000" cy="51599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6028005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VoiceThread from Maureen </a:t>
            </a:r>
            <a:r>
              <a:rPr lang="en-US" dirty="0" err="1" smtClean="0"/>
              <a:t>Tumenas</a:t>
            </a:r>
            <a:r>
              <a:rPr lang="en-US" dirty="0"/>
              <a:t>, slide 3 </a:t>
            </a:r>
            <a:r>
              <a:rPr lang="en-US" dirty="0">
                <a:hlinkClick r:id="rId3"/>
              </a:rPr>
              <a:t>http://voicethread.com/#</a:t>
            </a:r>
            <a:r>
              <a:rPr lang="en-US" dirty="0" smtClean="0">
                <a:hlinkClick r:id="rId3"/>
              </a:rPr>
              <a:t>q.b2251900.i12076236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4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sz="3600" cap="none" dirty="0" err="1" smtClean="0"/>
              <a:t>Booktalks</a:t>
            </a:r>
            <a:r>
              <a:rPr lang="en-US" sz="3600" cap="none" dirty="0" smtClean="0"/>
              <a:t> enable students to relate story events in sequence, to perceive structure in literature, and increase comprehension of the literature.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24000"/>
            <a:ext cx="7772400" cy="1500187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accent4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Why?</a:t>
            </a:r>
            <a:endParaRPr lang="en-US" sz="8800" dirty="0">
              <a:solidFill>
                <a:schemeClr val="accent4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457200"/>
            <a:ext cx="4864865" cy="315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15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dirty="0" smtClean="0"/>
              <a:t>First have the students select and read books.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</a:t>
            </a:r>
            <a:endParaRPr lang="en-US" sz="66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09600"/>
            <a:ext cx="203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8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1371599"/>
          </a:xfrm>
        </p:spPr>
        <p:txBody>
          <a:bodyPr/>
          <a:lstStyle/>
          <a:p>
            <a:pPr algn="l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3352800" cy="27432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28600"/>
            <a:ext cx="4302902" cy="5309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1524000"/>
            <a:ext cx="3505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</a:rPr>
              <a:t>Students </a:t>
            </a:r>
            <a:r>
              <a:rPr lang="en-US" sz="3200" dirty="0">
                <a:solidFill>
                  <a:prstClr val="black"/>
                </a:solidFill>
              </a:rPr>
              <a:t>fill out the story sequence papers identifying the beginning, middle, and end of the story</a:t>
            </a:r>
            <a:r>
              <a:rPr lang="en-US" sz="3200" dirty="0" smtClean="0">
                <a:solidFill>
                  <a:prstClr val="black"/>
                </a:solidFill>
              </a:rPr>
              <a:t>. (You may use any story sequence chart you like)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18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7327" y="228600"/>
            <a:ext cx="5410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Students locate three pictures that portray the story sequence. They may create their own pictures at Sumo Paint, </a:t>
            </a:r>
            <a:r>
              <a:rPr lang="en-US" sz="2800" dirty="0" err="1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Dabbleboard</a:t>
            </a:r>
            <a:r>
              <a:rPr lang="en-US" sz="28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, or Sketch &amp; Paint, scan their own pictures if you have a scanner, or find pictures online at Pics4Learning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</a:t>
            </a:r>
            <a:endParaRPr lang="en-US" sz="28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429000"/>
            <a:ext cx="26543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05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673" y="609600"/>
            <a:ext cx="39624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 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Save pictures to computer's desktop folder which you create for this project. This is an easy to locate folder for all project items at your fingertips. To create a folder click on the desktop, click New, click Folder. If you don't like the name of the folder, click rename.</a:t>
            </a:r>
            <a:endParaRPr lang="en-US" sz="24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133" y="623976"/>
            <a:ext cx="3589667" cy="478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91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5867400"/>
            <a:ext cx="6063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http://www.kizoa.com/slideshow/d1547106k1357750o1/sallie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3400"/>
            <a:ext cx="3048000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330" y="2209800"/>
            <a:ext cx="4648996" cy="33293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433489">
            <a:off x="3760925" y="809765"/>
            <a:ext cx="527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grade teacher making a VoiceThread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402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364</Words>
  <Application>Microsoft Office PowerPoint</Application>
  <PresentationFormat>On-screen Show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7_Office Theme</vt:lpstr>
      <vt:lpstr>PowerPoint Presentation</vt:lpstr>
      <vt:lpstr>PowerPoint Presentation</vt:lpstr>
      <vt:lpstr>PowerPoint Presentation</vt:lpstr>
      <vt:lpstr>Booktalks enable students to relate story events in sequence, to perceive structure in literature, and increase comprehension of the literature. </vt:lpstr>
      <vt:lpstr>First have the students select and read books.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Like the Easy Button!</vt:lpstr>
      <vt:lpstr>The book is due in January 2012!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Durff</dc:creator>
  <cp:lastModifiedBy>Lisa Durff</cp:lastModifiedBy>
  <cp:revision>31</cp:revision>
  <dcterms:created xsi:type="dcterms:W3CDTF">2011-10-18T23:48:02Z</dcterms:created>
  <dcterms:modified xsi:type="dcterms:W3CDTF">2011-11-02T14:27:39Z</dcterms:modified>
</cp:coreProperties>
</file>